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21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6372"/>
            <a:ext cx="9144000" cy="1655762"/>
          </a:xfrm>
        </p:spPr>
        <p:txBody>
          <a:bodyPr/>
          <a:lstStyle/>
          <a:p>
            <a:r>
              <a:rPr lang="en-US" i="1" dirty="0"/>
              <a:t>a practical guide</a:t>
            </a:r>
          </a:p>
          <a:p>
            <a:endParaRPr lang="en-US" i="1" dirty="0"/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B8C45-D5EE-4D5A-BDE6-6C4BB414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8" y="242182"/>
            <a:ext cx="1567543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D86D362-0765-48C6-B8D9-2D3C8311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531F4CC-9245-40A4-8A76-1440ACBF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4FCB6-C104-4DE8-9ACF-D08A6E0F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30F0E-69AB-44D9-AC2F-CCA6502A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55AEDDA-D690-4E16-BD6D-ADAAF3E0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B4F40-0F8B-4ABB-ACB8-C5A39A56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2830E-0F32-496B-8CBF-7473F7B32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564D61-F464-4462-AF55-5EE2A90AA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917432-4412-4276-B444-5F1848DB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7C5A8-A270-4607-B3A0-546A8D04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77420-A66D-4097-A136-6A96AD31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E270A-E6F3-4B24-B1A2-E5FEF7E2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A59EA-B831-4589-9F9C-1E5E3D1F7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096F8-4E34-4E7B-912C-9BDEBCF2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7C55A-5D51-4CA9-BA81-CD6BCBCB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A9998-156B-472A-BAA1-01011075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87CC5B-D0A4-4033-9927-307721124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170F6-95AE-4357-9EF8-E359C0DC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4DB14-8573-485D-84E6-AD712CB5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A4EAA-569D-435D-8B64-053DC24A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A0369-6CA4-4891-8FD9-9F747619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EFF004-0C42-4FEF-BCC9-705B8049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59D05-7CFC-4D66-8382-9D48F2FE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A0129-AE1C-440F-B3B4-13619889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96412-435E-444A-A8DA-7EA2BFDC2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19D94-AB31-4069-954C-C70E253D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E9633-F8DA-4F15-923C-F6062272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FFC0FC-D190-4C61-8BA0-DB0AB3B3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/>
              <a:t>Works </a:t>
            </a:r>
            <a:r>
              <a:rPr lang="en-US" dirty="0"/>
              <a:t>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326CD-F5C3-4FBD-8768-8B78C941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7B1E3-947C-4533-8F91-D06713B4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37CD6-5B36-4131-88E5-531E9012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1B7B0-593B-4A70-BD72-E979974E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71CD8-02C6-4838-9C90-9F52D881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902AD-D5D8-4F3C-A3B7-54C2BAE4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24AC2-47C1-4C3D-A79E-D9D3A769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05353-136A-4175-A284-444183FD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ACAE6-E1E2-4385-8F17-EA737252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43268-9908-410A-BC54-088D632B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1958E-8F84-4CDC-8ADE-3E43C029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5C9A0B-6572-4746-A034-95B45F26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7FC47-6DAA-4CC3-A221-6E93FE21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03AFD-B18A-476A-A4DD-CF1CFC39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8481D2A-EEFA-4CA7-8D74-EC90B45C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FACA8-CA6C-4936-8968-D989C105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11B676C-29C5-490A-935C-98A66F714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3EC1E-B8A1-4157-9E30-3A70D433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4A806-C2F0-45DA-BF62-D56C8A7D3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D96378-3317-48EB-B806-A67FF5D65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A7D66-0187-400A-97BB-5D1ECE91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74830-86D4-41A6-956A-04B2350F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91AC9-1A07-45BF-A878-767235627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875" y="1616927"/>
            <a:ext cx="5972816" cy="36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0AAB3-970C-4EF3-B07E-0AB930D5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F657D-F468-46F2-B04A-71DFA829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7ECE5-4330-4E51-8DF6-3DDF281D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1B5B9F-606C-420A-8149-8BCE6558C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</TotalTime>
  <Words>1476</Words>
  <Application>Microsoft Office PowerPoint</Application>
  <PresentationFormat>Widescreen</PresentationFormat>
  <Paragraphs>350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250</cp:revision>
  <dcterms:created xsi:type="dcterms:W3CDTF">2019-07-06T13:27:31Z</dcterms:created>
  <dcterms:modified xsi:type="dcterms:W3CDTF">2019-10-21T07:14:07Z</dcterms:modified>
</cp:coreProperties>
</file>